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4"/>
  </p:notesMasterIdLst>
  <p:sldIdLst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26" r:id="rId23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Builder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6964</TotalTime>
  <Words>1138</Words>
  <Application>Microsoft Macintosh PowerPoint</Application>
  <PresentationFormat>Custom</PresentationFormat>
  <Paragraphs>127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BC-Template2014</vt:lpstr>
      <vt:lpstr>Brightcove Dark</vt:lpstr>
      <vt:lpstr>2014 Titles</vt:lpstr>
      <vt:lpstr>Product titles with tagline</vt:lpstr>
      <vt:lpstr>Products with no taglines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47</cp:revision>
  <dcterms:created xsi:type="dcterms:W3CDTF">2014-09-13T21:02:55Z</dcterms:created>
  <dcterms:modified xsi:type="dcterms:W3CDTF">2014-11-01T20:40:12Z</dcterms:modified>
</cp:coreProperties>
</file>